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0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6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9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6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7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4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2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2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8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DB25-687B-4480-BF7B-F9DBB99A88E1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8DC7-EE27-4E6A-A067-B36500BA4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65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2166" y="5793087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777331" y="535121"/>
            <a:ext cx="87383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Модель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оценки с 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участием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детей</a:t>
            </a:r>
          </a:p>
          <a:p>
            <a:pPr algn="ctr"/>
            <a:r>
              <a:rPr lang="ru-RU" altLang="ru-RU" b="1" dirty="0" smtClean="0">
                <a:solidFill>
                  <a:schemeClr val="bg1"/>
                </a:solidFill>
                <a:latin typeface="Arial" charset="0"/>
              </a:rPr>
              <a:t>Мюррей Сондерс</a:t>
            </a:r>
            <a:endParaRPr lang="ru-RU" alt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24712" y="1453896"/>
            <a:ext cx="2118964" cy="39789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Анализ ситуации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Предварительные интервью для определения темы и проблемных зон. Использование фокус-групп для определения тем и ключевых вопросов.</a:t>
            </a:r>
            <a:endParaRPr lang="en-GB" sz="12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24981" y="1453896"/>
            <a:ext cx="2118964" cy="39789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Разработка плана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RUFDATA 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Включая этические и процессуальные моменты.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934394" y="1453896"/>
            <a:ext cx="2118964" cy="39789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Сбор данных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Разнообразие методов от простых опросников и интервью до наблюдений и экспериментальных методов.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08793" y="1453896"/>
            <a:ext cx="2086775" cy="39789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Создание отчёта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Анализ данных, описание результатов, разработка стратегии дальнейшего использования.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177084" y="3061259"/>
            <a:ext cx="454064" cy="589477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565924" y="3061259"/>
            <a:ext cx="454064" cy="589477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981052" y="3061259"/>
            <a:ext cx="454064" cy="589477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332435" y="5793087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dirty="0"/>
              <a:t>2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741848" y="5793087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dirty="0"/>
              <a:t>3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9100152" y="5793087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dirty="0"/>
              <a:t>4</a:t>
            </a:r>
            <a:endParaRPr lang="en-GB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209" y="271305"/>
            <a:ext cx="11615895" cy="63003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491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30552" y="1243584"/>
            <a:ext cx="3502152" cy="228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Анализ ситуации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Предварительные интервью для определения темы и проблемных зон. Использование фокус-групп для определения тем и ключевых вопросов.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99632" y="1243584"/>
            <a:ext cx="3502152" cy="228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Разработка плана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RUFDATA 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Включая этические и процессуальные моменты.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30552" y="4096512"/>
            <a:ext cx="3502152" cy="228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Создание отчёта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Анализ данных, описание результатов, разработка стратегии дальнейшего использования.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99632" y="4096512"/>
            <a:ext cx="3502152" cy="228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Сбор данных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Разнообразие методов от простых опросников и интервью до наблюдений и экспериментальных методов.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5527092" y="2093976"/>
            <a:ext cx="846276" cy="578202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527570" y="3529584"/>
            <a:ext cx="846276" cy="578202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493030" y="4950411"/>
            <a:ext cx="846276" cy="578202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3458490" y="3523947"/>
            <a:ext cx="846276" cy="578202"/>
          </a:xfrm>
          <a:prstGeom prst="rightArrow">
            <a:avLst/>
          </a:prstGeom>
          <a:solidFill>
            <a:schemeClr val="accent1">
              <a:lumMod val="50000"/>
              <a:alpha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032750" y="1094202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1665" y="1094202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dirty="0"/>
              <a:t>2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141665" y="3976509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dirty="0"/>
              <a:t>3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032750" y="3976509"/>
            <a:ext cx="504056" cy="5193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dirty="0"/>
              <a:t>4</a:t>
            </a:r>
            <a:endParaRPr lang="en-GB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479690" y="331183"/>
            <a:ext cx="87383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Модель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оценки с 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участием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детей</a:t>
            </a:r>
          </a:p>
          <a:p>
            <a:pPr algn="ctr"/>
            <a:r>
              <a:rPr lang="ru-RU" altLang="ru-RU" b="1" dirty="0" smtClean="0">
                <a:solidFill>
                  <a:schemeClr val="bg1"/>
                </a:solidFill>
                <a:latin typeface="Arial" charset="0"/>
              </a:rPr>
              <a:t>Мюррей Сондерс</a:t>
            </a:r>
            <a:endParaRPr lang="ru-RU" alt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209" y="271305"/>
            <a:ext cx="11615895" cy="630031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51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136</Words>
  <Application>Microsoft Office PowerPoint</Application>
  <PresentationFormat>Широкоэкранный</PresentationFormat>
  <Paragraphs>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Озерова</dc:creator>
  <cp:lastModifiedBy>Елена Озерова</cp:lastModifiedBy>
  <cp:revision>4</cp:revision>
  <dcterms:created xsi:type="dcterms:W3CDTF">2017-02-24T16:23:13Z</dcterms:created>
  <dcterms:modified xsi:type="dcterms:W3CDTF">2017-02-24T17:21:36Z</dcterms:modified>
</cp:coreProperties>
</file>