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79" r:id="rId4"/>
    <p:sldId id="258" r:id="rId5"/>
    <p:sldId id="284" r:id="rId6"/>
    <p:sldId id="282" r:id="rId7"/>
  </p:sldIdLst>
  <p:sldSz cx="9144000" cy="6858000" type="screen4x3"/>
  <p:notesSz cx="9947275" cy="6858000"/>
  <p:defaultTextStyle>
    <a:lvl1pPr algn="ctr">
      <a:defRPr sz="1700" b="1">
        <a:latin typeface="Calibri"/>
        <a:ea typeface="Calibri"/>
        <a:cs typeface="Calibri"/>
        <a:sym typeface="Calibri"/>
      </a:defRPr>
    </a:lvl1pPr>
    <a:lvl2pPr indent="400755" algn="ctr">
      <a:defRPr sz="1700" b="1">
        <a:latin typeface="Calibri"/>
        <a:ea typeface="Calibri"/>
        <a:cs typeface="Calibri"/>
        <a:sym typeface="Calibri"/>
      </a:defRPr>
    </a:lvl2pPr>
    <a:lvl3pPr indent="801507" algn="ctr">
      <a:defRPr sz="1700" b="1">
        <a:latin typeface="Calibri"/>
        <a:ea typeface="Calibri"/>
        <a:cs typeface="Calibri"/>
        <a:sym typeface="Calibri"/>
      </a:defRPr>
    </a:lvl3pPr>
    <a:lvl4pPr indent="1202260" algn="ctr">
      <a:defRPr sz="1700" b="1">
        <a:latin typeface="Calibri"/>
        <a:ea typeface="Calibri"/>
        <a:cs typeface="Calibri"/>
        <a:sym typeface="Calibri"/>
      </a:defRPr>
    </a:lvl4pPr>
    <a:lvl5pPr indent="1603014" algn="ctr">
      <a:defRPr sz="1700" b="1">
        <a:latin typeface="Calibri"/>
        <a:ea typeface="Calibri"/>
        <a:cs typeface="Calibri"/>
        <a:sym typeface="Calibri"/>
      </a:defRPr>
    </a:lvl5pPr>
    <a:lvl6pPr indent="2003769" algn="ctr">
      <a:defRPr sz="1700" b="1">
        <a:latin typeface="Calibri"/>
        <a:ea typeface="Calibri"/>
        <a:cs typeface="Calibri"/>
        <a:sym typeface="Calibri"/>
      </a:defRPr>
    </a:lvl6pPr>
    <a:lvl7pPr indent="2404522" algn="ctr">
      <a:defRPr sz="1700" b="1">
        <a:latin typeface="Calibri"/>
        <a:ea typeface="Calibri"/>
        <a:cs typeface="Calibri"/>
        <a:sym typeface="Calibri"/>
      </a:defRPr>
    </a:lvl7pPr>
    <a:lvl8pPr indent="2805277" algn="ctr">
      <a:defRPr sz="1700" b="1">
        <a:latin typeface="Calibri"/>
        <a:ea typeface="Calibri"/>
        <a:cs typeface="Calibri"/>
        <a:sym typeface="Calibri"/>
      </a:defRPr>
    </a:lvl8pPr>
    <a:lvl9pPr indent="3206029" algn="ctr">
      <a:defRPr sz="1700" b="1"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EA4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9" autoAdjust="0"/>
    <p:restoredTop sz="94591" autoAdjust="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33973" y="0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/>
          <a:lstStyle>
            <a:lvl1pPr algn="r">
              <a:defRPr sz="1200"/>
            </a:lvl1pPr>
          </a:lstStyle>
          <a:p>
            <a:fld id="{D27AA234-1ECB-4D85-A709-4991C1A37600}" type="datetimeFigureOut">
              <a:rPr lang="ru-RU" smtClean="0"/>
              <a:t>09.08.2017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33973" y="6514408"/>
            <a:ext cx="4311080" cy="343592"/>
          </a:xfrm>
          <a:prstGeom prst="rect">
            <a:avLst/>
          </a:prstGeom>
        </p:spPr>
        <p:txBody>
          <a:bodyPr vert="horz" lIns="88633" tIns="44316" rIns="88633" bIns="44316" rtlCol="0" anchor="b"/>
          <a:lstStyle>
            <a:lvl1pPr algn="r">
              <a:defRPr sz="1200"/>
            </a:lvl1pPr>
          </a:lstStyle>
          <a:p>
            <a:fld id="{E89318BF-A1DA-4C72-9678-CE00A99898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41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3259138" y="514350"/>
            <a:ext cx="3429000" cy="257175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1326305" y="3257550"/>
            <a:ext cx="7294668" cy="3086100"/>
          </a:xfrm>
          <a:prstGeom prst="rect">
            <a:avLst/>
          </a:prstGeom>
        </p:spPr>
        <p:txBody>
          <a:bodyPr lIns="96025" tIns="48012" rIns="96025" bIns="48012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25233154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1pPr>
    <a:lvl2pPr indent="200412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2pPr>
    <a:lvl3pPr indent="400825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3pPr>
    <a:lvl4pPr indent="601237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4pPr>
    <a:lvl5pPr indent="801649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5pPr>
    <a:lvl6pPr indent="1002061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6pPr>
    <a:lvl7pPr indent="1202474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7pPr>
    <a:lvl8pPr indent="1402886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8pPr>
    <a:lvl9pPr indent="1603298" defTabSz="400825">
      <a:lnSpc>
        <a:spcPct val="125000"/>
      </a:lnSpc>
      <a:defRPr sz="21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03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10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601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393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title"/>
          </p:nvPr>
        </p:nvSpPr>
        <p:spPr>
          <a:xfrm>
            <a:off x="685801" y="0"/>
            <a:ext cx="7772401" cy="3512176"/>
          </a:xfrm>
          <a:prstGeom prst="rect">
            <a:avLst/>
          </a:prstGeom>
        </p:spPr>
        <p:txBody>
          <a:bodyPr anchor="b"/>
          <a:lstStyle>
            <a:lvl1pPr algn="ctr"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7" name="Shape 7"/>
          <p:cNvSpPr>
            <a:spLocks noGrp="1"/>
          </p:cNvSpPr>
          <p:nvPr>
            <p:ph type="body" idx="1"/>
          </p:nvPr>
        </p:nvSpPr>
        <p:spPr>
          <a:xfrm>
            <a:off x="1143000" y="3604310"/>
            <a:ext cx="6858000" cy="325369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300"/>
            </a:lvl1pPr>
            <a:lvl2pPr marL="0" indent="441908" algn="ctr">
              <a:buSzTx/>
              <a:buFontTx/>
              <a:buNone/>
              <a:defRPr sz="2300"/>
            </a:lvl2pPr>
            <a:lvl3pPr marL="0" indent="883817" algn="ctr">
              <a:buSzTx/>
              <a:buFontTx/>
              <a:buNone/>
              <a:defRPr sz="2300"/>
            </a:lvl3pPr>
            <a:lvl4pPr marL="0" indent="1325727" algn="ctr">
              <a:buSzTx/>
              <a:buFontTx/>
              <a:buNone/>
              <a:defRPr sz="2300"/>
            </a:lvl4pPr>
            <a:lvl5pPr marL="0" indent="1767636" algn="ctr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8" name="Shape 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>
            <a:spLocks noGrp="1"/>
          </p:cNvSpPr>
          <p:nvPr>
            <p:ph type="title"/>
          </p:nvPr>
        </p:nvSpPr>
        <p:spPr>
          <a:xfrm>
            <a:off x="623887" y="0"/>
            <a:ext cx="7886701" cy="4565352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/>
            </a:pPr>
            <a:r>
              <a:rPr sz="5800" dirty="0"/>
              <a:t>Текст заголовка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623887" y="4592357"/>
            <a:ext cx="7886701" cy="2265645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00"/>
            </a:lvl1pPr>
            <a:lvl2pPr marL="0" indent="441908">
              <a:buSzTx/>
              <a:buFontTx/>
              <a:buNone/>
              <a:defRPr sz="2300"/>
            </a:lvl2pPr>
            <a:lvl3pPr marL="0" indent="883817">
              <a:buSzTx/>
              <a:buFontTx/>
              <a:buNone/>
              <a:defRPr sz="2300"/>
            </a:lvl3pPr>
            <a:lvl4pPr marL="0" indent="1325727">
              <a:buSzTx/>
              <a:buFontTx/>
              <a:buNone/>
              <a:defRPr sz="2300"/>
            </a:lvl4pPr>
            <a:lvl5pPr marL="0" indent="1767636">
              <a:buSzTx/>
              <a:buFontTx/>
              <a:buNone/>
              <a:defRPr sz="2300"/>
            </a:lvl5pPr>
          </a:lstStyle>
          <a:p>
            <a:pPr lvl="0">
              <a:defRPr sz="1800"/>
            </a:pPr>
            <a:r>
              <a:rPr sz="2300" dirty="0"/>
              <a:t>Уровень текста 1</a:t>
            </a:r>
          </a:p>
          <a:p>
            <a:pPr lvl="1">
              <a:defRPr sz="1800"/>
            </a:pPr>
            <a:r>
              <a:rPr sz="2300" dirty="0"/>
              <a:t>Уровень текста 2</a:t>
            </a:r>
          </a:p>
          <a:p>
            <a:pPr lvl="2">
              <a:defRPr sz="1800"/>
            </a:pPr>
            <a:r>
              <a:rPr sz="2300" dirty="0"/>
              <a:t>Уровень текста 3</a:t>
            </a:r>
          </a:p>
          <a:p>
            <a:pPr lvl="3">
              <a:defRPr sz="1800"/>
            </a:pPr>
            <a:r>
              <a:rPr sz="2300" dirty="0"/>
              <a:t>Уровень текста 4</a:t>
            </a:r>
          </a:p>
          <a:p>
            <a:pPr lvl="4">
              <a:defRPr sz="1800"/>
            </a:pPr>
            <a:r>
              <a:rPr sz="2300" dirty="0"/>
              <a:t>Уровень текста 5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628650" y="1826777"/>
            <a:ext cx="3886201" cy="503122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20" name="Shape 2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>
            <a:spLocks noGrp="1"/>
          </p:cNvSpPr>
          <p:nvPr>
            <p:ph type="title"/>
          </p:nvPr>
        </p:nvSpPr>
        <p:spPr>
          <a:xfrm>
            <a:off x="629842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3" name="Shape 23"/>
          <p:cNvSpPr>
            <a:spLocks noGrp="1"/>
          </p:cNvSpPr>
          <p:nvPr>
            <p:ph type="body" idx="1"/>
          </p:nvPr>
        </p:nvSpPr>
        <p:spPr>
          <a:xfrm>
            <a:off x="629843" y="1682222"/>
            <a:ext cx="3868341" cy="824432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00" b="1"/>
            </a:lvl1pPr>
            <a:lvl2pPr marL="0" indent="441908">
              <a:buSzTx/>
              <a:buFontTx/>
              <a:buNone/>
              <a:defRPr sz="2300" b="1"/>
            </a:lvl2pPr>
            <a:lvl3pPr marL="0" indent="883817">
              <a:buSzTx/>
              <a:buFontTx/>
              <a:buNone/>
              <a:defRPr sz="2300" b="1"/>
            </a:lvl3pPr>
            <a:lvl4pPr marL="0" indent="1325727">
              <a:buSzTx/>
              <a:buFontTx/>
              <a:buNone/>
              <a:defRPr sz="2300" b="1"/>
            </a:lvl4pPr>
            <a:lvl5pPr marL="0" indent="1767636">
              <a:buSzTx/>
              <a:buFontTx/>
              <a:buNone/>
              <a:defRPr sz="2300" b="1"/>
            </a:lvl5pPr>
          </a:lstStyle>
          <a:p>
            <a:pPr lvl="0">
              <a:defRPr sz="1800" b="0"/>
            </a:pPr>
            <a:r>
              <a:rPr sz="2300" b="1" dirty="0"/>
              <a:t>Уровень текста 1</a:t>
            </a:r>
          </a:p>
          <a:p>
            <a:pPr lvl="1">
              <a:defRPr sz="1800" b="0"/>
            </a:pPr>
            <a:r>
              <a:rPr sz="2300" b="1" dirty="0"/>
              <a:t>Уровень текста 2</a:t>
            </a:r>
          </a:p>
          <a:p>
            <a:pPr lvl="2">
              <a:defRPr sz="1800" b="0"/>
            </a:pPr>
            <a:r>
              <a:rPr sz="2300" b="1" dirty="0"/>
              <a:t>Уровень текста 3</a:t>
            </a:r>
          </a:p>
          <a:p>
            <a:pPr lvl="3">
              <a:defRPr sz="1800" b="0"/>
            </a:pPr>
            <a:r>
              <a:rPr sz="2300" b="1" dirty="0"/>
              <a:t>Уровень текста 4</a:t>
            </a:r>
          </a:p>
          <a:p>
            <a:pPr lvl="4">
              <a:defRPr sz="1800" b="0"/>
            </a:pPr>
            <a:r>
              <a:rPr sz="2300" b="1" dirty="0"/>
              <a:t>Уровень текста 5</a:t>
            </a:r>
          </a:p>
        </p:txBody>
      </p:sp>
      <p:sp>
        <p:nvSpPr>
          <p:cNvPr id="24" name="Shape 2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/>
          </p:cNvSpPr>
          <p:nvPr>
            <p:ph type="title"/>
          </p:nvPr>
        </p:nvSpPr>
        <p:spPr>
          <a:xfrm>
            <a:off x="628651" y="365357"/>
            <a:ext cx="7886700" cy="13264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9842" y="457488"/>
            <a:ext cx="2949178" cy="1601210"/>
          </a:xfrm>
          <a:prstGeom prst="rect">
            <a:avLst/>
          </a:prstGeom>
        </p:spPr>
        <p:txBody>
          <a:bodyPr anchor="b"/>
          <a:lstStyle>
            <a:lvl1pPr>
              <a:defRPr sz="3100"/>
            </a:lvl1pPr>
          </a:lstStyle>
          <a:p>
            <a:pPr lvl="0">
              <a:defRPr sz="1800"/>
            </a:pPr>
            <a:r>
              <a:rPr sz="3100" dirty="0"/>
              <a:t>Текст заголовка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629842" y="2058697"/>
            <a:ext cx="2949178" cy="3813993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500"/>
            </a:lvl1pPr>
            <a:lvl2pPr marL="0" indent="441908">
              <a:buSzTx/>
              <a:buFontTx/>
              <a:buNone/>
              <a:defRPr sz="1500"/>
            </a:lvl2pPr>
            <a:lvl3pPr marL="0" indent="883817">
              <a:buSzTx/>
              <a:buFontTx/>
              <a:buNone/>
              <a:defRPr sz="1500"/>
            </a:lvl3pPr>
            <a:lvl4pPr marL="0" indent="1325727">
              <a:buSzTx/>
              <a:buFontTx/>
              <a:buNone/>
              <a:defRPr sz="1500"/>
            </a:lvl4pPr>
            <a:lvl5pPr marL="0" indent="1767636">
              <a:buSzTx/>
              <a:buFontTx/>
              <a:buNone/>
              <a:defRPr sz="1500"/>
            </a:lvl5pPr>
          </a:lstStyle>
          <a:p>
            <a:pPr lvl="0">
              <a:defRPr sz="1800"/>
            </a:pPr>
            <a:r>
              <a:rPr sz="1500" dirty="0"/>
              <a:t>Уровень текста 1</a:t>
            </a:r>
          </a:p>
          <a:p>
            <a:pPr lvl="1">
              <a:defRPr sz="1800"/>
            </a:pPr>
            <a:r>
              <a:rPr sz="1500" dirty="0"/>
              <a:t>Уровень текста 2</a:t>
            </a:r>
          </a:p>
          <a:p>
            <a:pPr lvl="2">
              <a:defRPr sz="1800"/>
            </a:pPr>
            <a:r>
              <a:rPr sz="1500" dirty="0"/>
              <a:t>Уровень текста 3</a:t>
            </a:r>
          </a:p>
          <a:p>
            <a:pPr lvl="3">
              <a:defRPr sz="1800"/>
            </a:pPr>
            <a:r>
              <a:rPr sz="1500" dirty="0"/>
              <a:t>Уровень текста 4</a:t>
            </a:r>
          </a:p>
          <a:p>
            <a:pPr lvl="4">
              <a:defRPr sz="1800"/>
            </a:pPr>
            <a:r>
              <a:rPr sz="1500" dirty="0"/>
              <a:t>Уровень текста 5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xfrm>
            <a:off x="6543675" y="0"/>
            <a:ext cx="1971676" cy="654621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628650" y="365354"/>
            <a:ext cx="5800727" cy="6492646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628651" y="230337"/>
            <a:ext cx="7886700" cy="15964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 anchor="ctr">
            <a:normAutofit/>
          </a:bodyPr>
          <a:lstStyle/>
          <a:p>
            <a:pPr lvl="0">
              <a:defRPr sz="1800"/>
            </a:pPr>
            <a:r>
              <a:rPr sz="4200" dirty="0"/>
              <a:t>Текст заголовка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28651" y="1826777"/>
            <a:ext cx="7886700" cy="50312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>
            <a:normAutofit/>
          </a:bodyPr>
          <a:lstStyle/>
          <a:p>
            <a:pPr lvl="0">
              <a:defRPr sz="1800"/>
            </a:pPr>
            <a:r>
              <a:rPr sz="2600" dirty="0"/>
              <a:t>Уровень текста 1</a:t>
            </a:r>
          </a:p>
          <a:p>
            <a:pPr lvl="1">
              <a:defRPr sz="1800"/>
            </a:pPr>
            <a:r>
              <a:rPr sz="2600" dirty="0"/>
              <a:t>Уровень текста 2</a:t>
            </a:r>
          </a:p>
          <a:p>
            <a:pPr lvl="2">
              <a:defRPr sz="1800"/>
            </a:pPr>
            <a:r>
              <a:rPr sz="2600" dirty="0"/>
              <a:t>Уровень текста 3</a:t>
            </a:r>
          </a:p>
          <a:p>
            <a:pPr lvl="3">
              <a:defRPr sz="1800"/>
            </a:pPr>
            <a:r>
              <a:rPr sz="2600" dirty="0"/>
              <a:t>Уровень текста 4</a:t>
            </a:r>
          </a:p>
          <a:p>
            <a:pPr lvl="4">
              <a:defRPr sz="1800"/>
            </a:pPr>
            <a:r>
              <a:rPr sz="2600" dirty="0"/>
              <a:t>Уровень текста 5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457951" y="6417924"/>
            <a:ext cx="2057401" cy="250226"/>
          </a:xfrm>
          <a:prstGeom prst="rect">
            <a:avLst/>
          </a:prstGeom>
          <a:ln w="12700">
            <a:miter lim="400000"/>
          </a:ln>
        </p:spPr>
        <p:txBody>
          <a:bodyPr lIns="40082" tIns="40083" rIns="40082" bIns="40083" anchor="ctr">
            <a:spAutoFit/>
          </a:bodyPr>
          <a:lstStyle>
            <a:lvl1pPr algn="r" defTabSz="914441">
              <a:defRPr sz="1100" b="0">
                <a:solidFill>
                  <a:srgbClr val="888888"/>
                </a:solidFill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7" r:id="rId6"/>
    <p:sldLayoutId id="2147483658" r:id="rId7"/>
    <p:sldLayoutId id="2147483659" r:id="rId8"/>
  </p:sldLayoutIdLst>
  <p:transition spd="med"/>
  <p:txStyles>
    <p:titleStyle>
      <a:lvl1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1pPr>
      <a:lvl2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2pPr>
      <a:lvl3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3pPr>
      <a:lvl4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4pPr>
      <a:lvl5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5pPr>
      <a:lvl6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6pPr>
      <a:lvl7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7pPr>
      <a:lvl8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8pPr>
      <a:lvl9pPr defTabSz="883817">
        <a:lnSpc>
          <a:spcPct val="90000"/>
        </a:lnSpc>
        <a:defRPr sz="4200"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0954" indent="-220954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1pPr>
      <a:lvl2pPr marL="696857" indent="-254948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2pPr>
      <a:lvl3pPr marL="1185120" indent="-301301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3pPr>
      <a:lvl4pPr marL="1674603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4pPr>
      <a:lvl5pPr marL="2116512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5pPr>
      <a:lvl6pPr marL="255842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6pPr>
      <a:lvl7pPr marL="3000331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7pPr>
      <a:lvl8pPr marL="3442240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8pPr>
      <a:lvl9pPr marL="3884148" indent="-348875" defTabSz="883817">
        <a:lnSpc>
          <a:spcPct val="90000"/>
        </a:lnSpc>
        <a:spcBef>
          <a:spcPts val="964"/>
        </a:spcBef>
        <a:buSzPct val="100000"/>
        <a:buFont typeface="Arial"/>
        <a:buChar char="•"/>
        <a:defRPr sz="2600">
          <a:latin typeface="Calibri"/>
          <a:ea typeface="Calibri"/>
          <a:cs typeface="Calibri"/>
          <a:sym typeface="Calibri"/>
        </a:defRPr>
      </a:lvl9pPr>
    </p:bodyStyle>
    <p:otherStyle>
      <a:lvl1pPr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00755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80150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202260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603014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00376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404522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2805277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206029" algn="r" defTabSz="914441">
        <a:defRPr sz="11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77452" y="4149080"/>
            <a:ext cx="8229600" cy="167897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0082" tIns="40083" rIns="40082" bIns="40083" anchor="b">
            <a:noAutofit/>
          </a:bodyPr>
          <a:lstStyle>
            <a:lvl1pPr defTabSz="883817">
              <a:lnSpc>
                <a:spcPct val="90000"/>
              </a:lnSpc>
              <a:defRPr sz="5800">
                <a:latin typeface="Calibri Light"/>
                <a:ea typeface="Calibri Light"/>
                <a:cs typeface="Calibri Light"/>
                <a:sym typeface="Calibri Light"/>
              </a:defRPr>
            </a:lvl1pPr>
            <a:lvl2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2pPr>
            <a:lvl3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3pPr>
            <a:lvl4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4pPr>
            <a:lvl5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5pPr>
            <a:lvl6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6pPr>
            <a:lvl7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7pPr>
            <a:lvl8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8pPr>
            <a:lvl9pPr defTabSz="883817">
              <a:lnSpc>
                <a:spcPct val="90000"/>
              </a:lnSpc>
              <a:defRPr sz="4200">
                <a:latin typeface="Calibri Light"/>
                <a:ea typeface="Calibri Light"/>
                <a:cs typeface="Calibri Light"/>
                <a:sym typeface="Calibri Light"/>
              </a:defRPr>
            </a:lvl9pPr>
          </a:lstStyle>
          <a:p>
            <a:pPr algn="ctr"/>
            <a:r>
              <a:rPr lang="ru-RU" altLang="ru-RU" sz="5400" dirty="0" smtClean="0">
                <a:solidFill>
                  <a:srgbClr val="5EA4CF"/>
                </a:solidFill>
              </a:rPr>
              <a:t>Мониторинговая форма </a:t>
            </a:r>
          </a:p>
          <a:p>
            <a:pPr algn="ctr"/>
            <a:r>
              <a:rPr lang="ru-RU" altLang="ru-RU" sz="5400" dirty="0" smtClean="0">
                <a:solidFill>
                  <a:srgbClr val="5EA4CF"/>
                </a:solidFill>
              </a:rPr>
              <a:t>по конкурсу</a:t>
            </a:r>
            <a:br>
              <a:rPr lang="ru-RU" altLang="ru-RU" sz="5400" dirty="0" smtClean="0">
                <a:solidFill>
                  <a:srgbClr val="5EA4CF"/>
                </a:solidFill>
              </a:rPr>
            </a:br>
            <a:r>
              <a:rPr lang="ru-RU" altLang="ru-RU" sz="5400" dirty="0" smtClean="0">
                <a:solidFill>
                  <a:srgbClr val="5EA4CF"/>
                </a:solidFill>
              </a:rPr>
              <a:t>«Семейный фарватер»</a:t>
            </a:r>
            <a:endParaRPr lang="en-US" altLang="ru-RU" sz="5400" dirty="0" smtClean="0">
              <a:solidFill>
                <a:srgbClr val="5EA4CF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395536" y="2166496"/>
            <a:ext cx="8208912" cy="51130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marL="342900" indent="-342900" algn="l" defTabSz="400825" eaLnBrk="1" hangingPunct="1">
              <a:lnSpc>
                <a:spcPct val="150000"/>
              </a:lnSpc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Социальные и непосредственные результаты</a:t>
            </a:r>
            <a:endParaRPr lang="ru-RU" altLang="ru-RU" sz="2400" b="0" i="1" dirty="0" smtClean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  <a:p>
            <a:pPr marL="342900" indent="-342900" algn="l" defTabSz="400825" eaLnBrk="1" hangingPunct="1">
              <a:lnSpc>
                <a:spcPct val="150000"/>
              </a:lnSpc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Контрольный показатель</a:t>
            </a:r>
          </a:p>
          <a:p>
            <a:pPr marL="342900" indent="-342900" algn="l" defTabSz="400825" eaLnBrk="1" hangingPunct="1">
              <a:lnSpc>
                <a:spcPct val="150000"/>
              </a:lnSpc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Детализация результатов по целевым аудиториям </a:t>
            </a:r>
          </a:p>
          <a:p>
            <a:pPr marL="342900" indent="-342900" algn="l" defTabSz="400825">
              <a:lnSpc>
                <a:spcPct val="150000"/>
              </a:lnSpc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Индивидуальные показатели (могут относиться как к социальным, так и к непосредственным результатам)</a:t>
            </a:r>
          </a:p>
          <a:p>
            <a:pPr algn="l" defTabSz="400825">
              <a:lnSpc>
                <a:spcPct val="150000"/>
              </a:lnSpc>
              <a:spcBef>
                <a:spcPts val="1754"/>
              </a:spcBef>
              <a:defRPr sz="1800" b="0"/>
            </a:pPr>
            <a:r>
              <a:rPr lang="ru-RU" altLang="ru-RU" sz="2400" b="0" i="1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		Количество </a:t>
            </a:r>
            <a:r>
              <a:rPr lang="ru-RU" altLang="ru-RU" sz="2400" b="0" i="1" dirty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детей, улучшивших своё </a:t>
            </a:r>
            <a:r>
              <a:rPr lang="ru-RU" altLang="ru-RU" sz="2400" b="0" i="1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благополучие…</a:t>
            </a:r>
            <a:endParaRPr lang="ru-RU" altLang="ru-RU" sz="2400" b="0" i="1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  <a:p>
            <a:pPr marL="342900" indent="-342900" algn="l" defTabSz="400825" eaLnBrk="1" hangingPunct="1">
              <a:lnSpc>
                <a:spcPct val="150000"/>
              </a:lnSpc>
              <a:spcBef>
                <a:spcPts val="1754"/>
              </a:spcBef>
              <a:buFont typeface="Arial" pitchFamily="34" charset="0"/>
              <a:buChar char="•"/>
              <a:defRPr sz="1800" b="0"/>
            </a:pPr>
            <a:endParaRPr lang="ru-RU" altLang="ru-RU" sz="24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</a:rPr>
              <a:t>Мониторинговая форма</a:t>
            </a:r>
            <a:endParaRPr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48616" y="1240972"/>
            <a:ext cx="4239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5EA4CF"/>
                </a:solidFill>
              </a:rPr>
              <a:t>Типы результатов</a:t>
            </a:r>
            <a:endParaRPr lang="ru-RU" sz="2800" dirty="0">
              <a:solidFill>
                <a:srgbClr val="5EA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1207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73951" y="1988323"/>
            <a:ext cx="7698449" cy="34511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Мониторинговая форма онлайн</a:t>
            </a:r>
            <a:endParaRPr lang="ru-RU" altLang="ru-RU" sz="24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Техническая инструкция</a:t>
            </a: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altLang="ru-RU" sz="2400" b="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</a:rPr>
              <a:t>Содержательная инструкция</a:t>
            </a: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endParaRPr lang="ru-RU" altLang="ru-RU" sz="2400" b="0" dirty="0">
              <a:solidFill>
                <a:srgbClr val="535353"/>
              </a:solidFill>
              <a:latin typeface="Calibri Light"/>
              <a:ea typeface="Calibri Light"/>
              <a:cs typeface="Calibri Light"/>
            </a:endParaRPr>
          </a:p>
          <a:p>
            <a:pPr marL="342900" indent="-342900" algn="l" defTabSz="400825">
              <a:spcBef>
                <a:spcPts val="1754"/>
              </a:spcBef>
              <a:buFont typeface="Wingdings" panose="05000000000000000000" pitchFamily="2" charset="2"/>
              <a:buChar char="ü"/>
              <a:defRPr sz="1800" b="0"/>
            </a:pPr>
            <a:r>
              <a:rPr lang="ru-RU" altLang="ru-RU" sz="2400" b="0" dirty="0" smtClean="0">
                <a:solidFill>
                  <a:srgbClr val="FF0000"/>
                </a:solidFill>
                <a:latin typeface="Calibri Light"/>
                <a:ea typeface="Calibri Light"/>
                <a:cs typeface="Calibri Light"/>
              </a:rPr>
              <a:t>Ждем обратную связь от вас</a:t>
            </a:r>
            <a:endParaRPr lang="ru-RU" altLang="ru-RU" sz="2400" b="0" dirty="0">
              <a:solidFill>
                <a:srgbClr val="FF0000"/>
              </a:solidFill>
              <a:latin typeface="Calibri Light"/>
              <a:ea typeface="Calibri Light"/>
              <a:cs typeface="Calibri Light"/>
            </a:endParaRP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endParaRPr lang="ru-RU" sz="2400" dirty="0" smtClean="0">
              <a:solidFill>
                <a:srgbClr val="535353"/>
              </a:solidFill>
              <a:latin typeface="Calibri" panose="020F0502020204030204" pitchFamily="34" charset="0"/>
              <a:ea typeface="Calibri Light"/>
              <a:cs typeface="Calibri Light"/>
              <a:sym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Мониторинговая форма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8616" y="1240972"/>
            <a:ext cx="4124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5EA4CF"/>
                </a:solidFill>
              </a:rPr>
              <a:t>Новые ресурсы</a:t>
            </a:r>
            <a:endParaRPr lang="ru-RU" sz="2800" dirty="0">
              <a:solidFill>
                <a:srgbClr val="5EA4C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712265"/>
            <a:ext cx="3697707" cy="391665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67544" y="2223628"/>
            <a:ext cx="7704855" cy="49284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Ежемесячный ввод новых результатов</a:t>
            </a: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Кумулятивное накопление результатов (новые + уже имевшиеся) – можно в динамике наблюдать приближение к плановым результатам</a:t>
            </a: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Автоматическое сравнение с ПЛАНОМ по итогу года</a:t>
            </a: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Загрузка приложений (подтверждающих документов) к результатам</a:t>
            </a: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Статистика (значит, мы быстрее работаем с отчетностью и даем вам обратную связь) </a:t>
            </a:r>
          </a:p>
          <a:p>
            <a:pPr algn="l" defTabSz="400825">
              <a:spcBef>
                <a:spcPts val="1754"/>
              </a:spcBef>
              <a:defRPr sz="1800" b="0"/>
            </a:pPr>
            <a:endParaRPr lang="ru-RU" sz="2400" dirty="0">
              <a:solidFill>
                <a:srgbClr val="535353"/>
              </a:solidFill>
              <a:latin typeface="Calibri Light"/>
              <a:ea typeface="Calibri Light"/>
              <a:cs typeface="Calibri Light"/>
              <a:sym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Мониторинговая форма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5" y="1240972"/>
            <a:ext cx="654366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5EA4CF"/>
                </a:solidFill>
              </a:rPr>
              <a:t>Что автоматизируется?</a:t>
            </a:r>
            <a:endParaRPr lang="ru-RU" sz="2800" dirty="0">
              <a:solidFill>
                <a:srgbClr val="5EA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942084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9883" y="2217286"/>
            <a:ext cx="8000549" cy="40974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40082" tIns="40083" rIns="40082" bIns="40083">
            <a:spAutoFit/>
          </a:bodyPr>
          <a:lstStyle/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Информация о методах сбора данных</a:t>
            </a:r>
            <a:endParaRPr lang="ru-RU" sz="2400" dirty="0">
              <a:solidFill>
                <a:srgbClr val="535353"/>
              </a:solidFill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342900" indent="-342900" algn="l" defTabSz="400825">
              <a:spcBef>
                <a:spcPts val="1754"/>
              </a:spcBef>
              <a:buFont typeface="Arial" pitchFamily="34" charset="0"/>
              <a:buChar char="•"/>
              <a:defRPr sz="1800" b="0"/>
            </a:pPr>
            <a:r>
              <a:rPr lang="ru-RU" sz="2400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Подтверждающие документы (например, сводные выписки из журналов / сводные результаты тестовых методик…)</a:t>
            </a:r>
          </a:p>
          <a:p>
            <a:pPr algn="r" defTabSz="400825">
              <a:spcBef>
                <a:spcPts val="1754"/>
              </a:spcBef>
              <a:defRPr sz="1800" b="0"/>
            </a:pPr>
            <a:r>
              <a:rPr lang="ru-RU" sz="2400" i="1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Сохранять конфиденциальность (например, заменить фамилии на Семья 1, Семья 2)</a:t>
            </a:r>
          </a:p>
          <a:p>
            <a:pPr algn="r" defTabSz="400825">
              <a:spcBef>
                <a:spcPts val="1754"/>
              </a:spcBef>
              <a:defRPr sz="1800" b="0"/>
            </a:pPr>
            <a:r>
              <a:rPr lang="ru-RU" sz="2400" i="1" dirty="0" smtClean="0">
                <a:solidFill>
                  <a:srgbClr val="535353"/>
                </a:solidFill>
                <a:latin typeface="Calibri Light"/>
                <a:ea typeface="Calibri Light"/>
                <a:cs typeface="Calibri Light"/>
                <a:sym typeface="Calibri Light"/>
              </a:rPr>
              <a:t>Дать возможность отслеживать в массиве данных (например, указывать даты приема на сопровождение и снятия с него)</a:t>
            </a:r>
            <a:endParaRPr lang="ru-RU" sz="2400" i="1" dirty="0">
              <a:solidFill>
                <a:srgbClr val="535353"/>
              </a:solidFill>
              <a:latin typeface="Calibri Light"/>
              <a:ea typeface="Calibri Light"/>
              <a:cs typeface="Calibri Light"/>
              <a:sym typeface="Calibri Light"/>
            </a:endParaRPr>
          </a:p>
        </p:txBody>
      </p:sp>
      <p:sp>
        <p:nvSpPr>
          <p:cNvPr id="7" name="Shape 76"/>
          <p:cNvSpPr/>
          <p:nvPr/>
        </p:nvSpPr>
        <p:spPr>
          <a:xfrm>
            <a:off x="4066276" y="310273"/>
            <a:ext cx="5041686" cy="430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200" b="0"/>
            </a:lvl1pPr>
          </a:lstStyle>
          <a:p>
            <a:pPr lvl="0">
              <a:defRPr sz="1800"/>
            </a:pP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Мониторинговая форма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48616" y="1240972"/>
            <a:ext cx="41242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solidFill>
                  <a:srgbClr val="5EA4CF"/>
                </a:solidFill>
              </a:rPr>
              <a:t>Приложения</a:t>
            </a:r>
            <a:endParaRPr lang="ru-RU" sz="2800" dirty="0">
              <a:solidFill>
                <a:srgbClr val="5EA4C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54556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5B9BD5"/>
          </a:solidFill>
          <a:prstDash val="solid"/>
          <a:miter lim="8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ctr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9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">
    <a:dk1>
      <a:srgbClr val="000000"/>
    </a:dk1>
    <a:lt1>
      <a:srgbClr val="FFFFFF"/>
    </a:lt1>
    <a:dk2>
      <a:srgbClr val="A7A7A7"/>
    </a:dk2>
    <a:lt2>
      <a:srgbClr val="535353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000FF"/>
    </a:hlink>
    <a:folHlink>
      <a:srgbClr val="FF00F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593</TotalTime>
  <Words>163</Words>
  <Application>Microsoft Office PowerPoint</Application>
  <PresentationFormat>Экран (4:3)</PresentationFormat>
  <Paragraphs>29</Paragraphs>
  <Slides>6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Avenir Roman</vt:lpstr>
      <vt:lpstr>Calibri</vt:lpstr>
      <vt:lpstr>Calibri Light</vt:lpstr>
      <vt:lpstr>Wingdings</vt:lpstr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Oksana Timoschuk</dc:creator>
  <cp:lastModifiedBy>Elena</cp:lastModifiedBy>
  <cp:revision>59</cp:revision>
  <cp:lastPrinted>2016-04-07T20:32:25Z</cp:lastPrinted>
  <dcterms:modified xsi:type="dcterms:W3CDTF">2017-08-09T03:40:51Z</dcterms:modified>
</cp:coreProperties>
</file>