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obortsova@fondkluch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8946" y="448732"/>
            <a:ext cx="8534400" cy="1507067"/>
          </a:xfrm>
        </p:spPr>
        <p:txBody>
          <a:bodyPr/>
          <a:lstStyle/>
          <a:p>
            <a:r>
              <a:rPr lang="ru-RU" dirty="0"/>
              <a:t>Система отчетности по конкурсу «Семейный Фарватер»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5933" y="3098800"/>
            <a:ext cx="10134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/>
              <a:t>Финансовая отчетность</a:t>
            </a:r>
          </a:p>
        </p:txBody>
      </p:sp>
    </p:spTree>
    <p:extLst>
      <p:ext uri="{BB962C8B-B14F-4D97-AF65-F5344CB8AC3E}">
        <p14:creationId xmlns:p14="http://schemas.microsoft.com/office/powerpoint/2010/main" val="28852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90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58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54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79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723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6797" y="2478227"/>
            <a:ext cx="8534400" cy="1507067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По вопросам заполнения обращайтесь к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err="1" smtClean="0"/>
              <a:t>Борцовой</a:t>
            </a:r>
            <a:r>
              <a:rPr lang="ru-RU" sz="4000" dirty="0" smtClean="0"/>
              <a:t> </a:t>
            </a:r>
            <a:r>
              <a:rPr lang="ru-RU" sz="4000" dirty="0"/>
              <a:t>Ольге </a:t>
            </a:r>
            <a:r>
              <a:rPr lang="en-US" sz="4000" u="sng" dirty="0" err="1">
                <a:hlinkClick r:id="rId2"/>
              </a:rPr>
              <a:t>obortsova</a:t>
            </a:r>
            <a:r>
              <a:rPr lang="ru-RU" sz="4000" u="sng" dirty="0">
                <a:hlinkClick r:id="rId2"/>
              </a:rPr>
              <a:t>@</a:t>
            </a:r>
            <a:r>
              <a:rPr lang="en-US" sz="4000" u="sng" dirty="0">
                <a:hlinkClick r:id="rId2"/>
              </a:rPr>
              <a:t>fondkluch</a:t>
            </a:r>
            <a:r>
              <a:rPr lang="ru-RU" sz="4000" u="sng" dirty="0">
                <a:hlinkClick r:id="rId2"/>
              </a:rPr>
              <a:t>.</a:t>
            </a:r>
            <a:r>
              <a:rPr lang="en-US" sz="4000" u="sng" dirty="0">
                <a:hlinkClick r:id="rId2"/>
              </a:rPr>
              <a:t>ru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или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по </a:t>
            </a:r>
            <a:r>
              <a:rPr lang="ru-RU" sz="4000" dirty="0"/>
              <a:t>телефону 8 (921) 413-83-81</a:t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4981221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</TotalTime>
  <Words>15</Words>
  <Application>Microsoft Office PowerPoint</Application>
  <PresentationFormat>Широкоэкранный</PresentationFormat>
  <Paragraphs>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Сектор</vt:lpstr>
      <vt:lpstr>Система отчетности по конкурсу «Семейный Фарватер»</vt:lpstr>
      <vt:lpstr>Презентация PowerPoint</vt:lpstr>
      <vt:lpstr>Презентация PowerPoint</vt:lpstr>
      <vt:lpstr>Презентация PowerPoint</vt:lpstr>
      <vt:lpstr>Презентация PowerPoint</vt:lpstr>
      <vt:lpstr>По вопросам заполнения обращайтесь к  Борцовой Ольге obortsova@fondkluch.ru или  по телефону 8 (921) 413-83-81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Благотворительный Фонд Ключ</dc:creator>
  <cp:lastModifiedBy>Elena</cp:lastModifiedBy>
  <cp:revision>3</cp:revision>
  <dcterms:created xsi:type="dcterms:W3CDTF">2017-08-07T11:15:34Z</dcterms:created>
  <dcterms:modified xsi:type="dcterms:W3CDTF">2017-08-09T03:41:50Z</dcterms:modified>
</cp:coreProperties>
</file>